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1.xml" ContentType="application/vnd.openxmlformats-officedocument.customXmlProperties+xml"/>
  <Override PartName="/customXml/itemProps23.xml" ContentType="application/vnd.openxmlformats-officedocument.customXmlProperties+xml"/>
  <Override PartName="/customXml/itemProps32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1.xml" ContentType="application/vnd.openxmlformats-officedocument.presentationml.handoutMaster+xml"/>
  <Override PartName="/ppt/media/image4.svg" ContentType="image/svg+xml"/>
  <Override PartName="/ppt/notesMasters/notesMaster1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01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Masters/slideMaster11.xml" ContentType="application/vnd.openxmlformats-officedocument.presentationml.slideMaster+xml"/>
  <Override PartName="/ppt/tableStyles.xml" ContentType="application/vnd.openxmlformats-officedocument.presentationml.tableStyles+xml"/>
  <Override PartName="/ppt/theme/theme12.xml" ContentType="application/vnd.openxmlformats-officedocument.theme+xml"/>
  <Override PartName="/ppt/theme/theme21.xml" ContentType="application/vnd.openxmlformats-officedocument.theme+xml"/>
  <Override PartName="/ppt/theme/theme3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/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-106" y="-53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1.xml"/><Relationship Id="rId15" Type="http://schemas.openxmlformats.org/officeDocument/2006/relationships/notesMaster" Target="notesMasters/notesMaster11.xml"/><Relationship Id="rId16" Type="http://schemas.openxmlformats.org/officeDocument/2006/relationships/handoutMaster" Target="handoutMasters/handoutMaster1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2.xml"/><Relationship Id="rId20" Type="http://schemas.openxmlformats.org/officeDocument/2006/relationships/tableStyles" Target="tableStyles.xml"/><Relationship Id="rId21" Type="http://schemas.openxmlformats.org/officeDocument/2006/relationships/customXml" Target="../customXml/item1.xml"/><Relationship Id="rId22" Type="http://schemas.openxmlformats.org/officeDocument/2006/relationships/customXml" Target="../customXml/item23.xml"/><Relationship Id="rId23" Type="http://schemas.openxmlformats.org/officeDocument/2006/relationships/customXml" Target="../customXml/item32.xml"/></Relationships>
</file>

<file path=ppt/handoutMasters/_rels/handout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6.png"/><Relationship Id="rId3" Type="http://schemas.microsoft.com/office/2007/relationships/hdphoto" Target="../media/hdphoto44.wdp"/><Relationship Id="rId4" Type="http://schemas.openxmlformats.org/officeDocument/2006/relationships/image" Target="../media/image117.png"/><Relationship Id="rId5" Type="http://schemas.microsoft.com/office/2007/relationships/hdphoto" Target="../media/hdphoto55.wdp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Relationship Id="rId3" Type="http://schemas.microsoft.com/office/2007/relationships/hdphoto" Target="../media/hdphoto6.wdp"/><Relationship Id="rId4" Type="http://schemas.openxmlformats.org/officeDocument/2006/relationships/image" Target="../media/image132.png"/><Relationship Id="rId5" Type="http://schemas.microsoft.com/office/2007/relationships/hdphoto" Target="../media/hdphoto72.wdp"/></Relationships>
</file>

<file path=ppt/slideLayouts/_rels/slideLayout14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4.png"/><Relationship Id="rId3" Type="http://schemas.microsoft.com/office/2007/relationships/hdphoto" Target="../media/hdphoto13.wdp"/><Relationship Id="rId4" Type="http://schemas.openxmlformats.org/officeDocument/2006/relationships/image" Target="../media/image35.png"/><Relationship Id="rId5" Type="http://schemas.openxmlformats.org/officeDocument/2006/relationships/image" Target="../media/image4.sv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3.png"/></Relationships>
</file>

<file path=ppt/slideLayouts/_rels/slideLayout4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11.png"/></Relationships>
</file>

<file path=ppt/slideLayouts/_rels/slideLayout5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8.png"/><Relationship Id="rId3" Type="http://schemas.microsoft.com/office/2007/relationships/hdphoto" Target="../media/hdphoto26.wdp"/><Relationship Id="rId4" Type="http://schemas.openxmlformats.org/officeDocument/2006/relationships/image" Target="../media/image810.png"/><Relationship Id="rId5" Type="http://schemas.microsoft.com/office/2007/relationships/hdphoto" Target="../media/hdphoto37.wdp"/><Relationship Id="rId6" Type="http://schemas.openxmlformats.org/officeDocument/2006/relationships/image" Target="../media/image99.png"/><Relationship Id="rId7" Type="http://schemas.microsoft.com/office/2007/relationships/hdphoto" Target="../media/hdphoto44.wdp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2/29/2024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2/29/2024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2/29/2024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2/29/2024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2/29/2024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510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913.xml"/><Relationship Id="rId10" Type="http://schemas.openxmlformats.org/officeDocument/2006/relationships/slideLayout" Target="../slideLayouts/slideLayout1011.xml"/><Relationship Id="rId11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414.xml"/><Relationship Id="rId15" Type="http://schemas.openxmlformats.org/officeDocument/2006/relationships/theme" Target="../theme/theme12.xml"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2/29/2024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_rels/them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eg"/></Relationships>
</file>

<file path=ppt/theme/theme12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1.xml><?xml version="1.0" encoding="utf-8"?>
<ds:datastoreItem xmlns:ds="http://schemas.openxmlformats.org/officeDocument/2006/customXml" ds:itemID="{96C8CCD9-F6FE-4B38-9404-AB5214214621}"/>
</file>

<file path=customXml/itemProps23.xml><?xml version="1.0" encoding="utf-8"?>
<ds:datastoreItem xmlns:ds="http://schemas.openxmlformats.org/officeDocument/2006/customXml" ds:itemID="{CC1865C7-9EE7-4714-A46D-39557B785CD6}"/>
</file>

<file path=customXml/itemProps32.xml><?xml version="1.0" encoding="utf-8"?>
<ds:datastoreItem xmlns:ds="http://schemas.openxmlformats.org/officeDocument/2006/customXml" ds:itemID="{57B9EABA-A22D-431D-A3B4-13E54F6F2FC2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3</ap:TotalTime>
  <ap:Words>394</ap:Words>
  <ap:Application>Microsoft Office PowerPoint</ap:Application>
  <ap:PresentationFormat>Widescreen</ap:PresentationFormat>
  <ap:Paragraphs>119</ap:Paragraphs>
  <ap:Slides>13</ap:Slides>
  <ap:Notes>12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20">
      <vt:lpstr>Aptos</vt:lpstr>
      <vt:lpstr>Arial</vt:lpstr>
      <vt:lpstr>Biome</vt:lpstr>
      <vt:lpstr>Calibri</vt:lpstr>
      <vt:lpstr>Century Gothic</vt:lpstr>
      <vt:lpstr>Wingdings 3</vt:lpstr>
      <vt:lpstr>Ion</vt:lpstr>
      <vt:lpstr>Quarterly Review</vt:lpstr>
      <vt:lpstr>Agenda </vt:lpstr>
      <vt:lpstr>Strategies for growth</vt:lpstr>
      <vt:lpstr>Current market analysis</vt:lpstr>
      <vt:lpstr>Market expansion</vt:lpstr>
      <vt:lpstr>Product launch</vt:lpstr>
      <vt:lpstr>Marketing strategies</vt:lpstr>
      <vt:lpstr>Financial overview</vt:lpstr>
      <vt:lpstr>Quarterly targets</vt:lpstr>
      <vt:lpstr>Financial snapshot</vt:lpstr>
      <vt:lpstr>Innovative solutions</vt:lpstr>
      <vt:lpstr>Future initiatives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dcterms:created xsi:type="dcterms:W3CDTF">2024-01-28T19:44:07Z</dcterms:created>
  <dcterms:modified xsi:type="dcterms:W3CDTF">2024-02-29T14:33:56Z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